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6" r:id="rId21"/>
    <p:sldId id="347" r:id="rId22"/>
    <p:sldId id="344" r:id="rId23"/>
    <p:sldId id="288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>
        <p:scale>
          <a:sx n="102" d="100"/>
          <a:sy n="102" d="100"/>
        </p:scale>
        <p:origin x="893" y="-370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27/03/2020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27/03/2020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27/03/2020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DICIEMBRE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3DADEB-9385-40AD-8A0A-C3CB73DA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4" y="1919285"/>
            <a:ext cx="8791530" cy="40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9CA53B-099F-4937-A8C1-88E2A6C4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3" y="1762204"/>
            <a:ext cx="8262666" cy="41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858C00-E89F-451C-A256-8D4CC7DB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6230"/>
            <a:ext cx="8327036" cy="40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2C2FFF-1675-49ED-ADE3-EF7BDF7C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4" y="1849322"/>
            <a:ext cx="8372007" cy="39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A131C0-2988-40BB-81D3-8BEA356B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48" y="1780747"/>
            <a:ext cx="7023568" cy="39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957893" y="555277"/>
            <a:ext cx="4850192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668A19-016F-469C-BB2F-E7BE116C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" y="2199662"/>
            <a:ext cx="8836702" cy="30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882589" y="555277"/>
            <a:ext cx="492549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FA4137-547A-491B-BD77-32833A88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0" y="2367900"/>
            <a:ext cx="8941633" cy="29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807285" y="555278"/>
            <a:ext cx="522053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3775EB-CF11-4C97-8AF8-CDB8EE28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4" y="2288365"/>
            <a:ext cx="8656820" cy="29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764255" y="555278"/>
            <a:ext cx="526356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 CALIDAD DEL ITINERARIO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C9944-AA89-407E-95A6-0B33BCFB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2" y="2300990"/>
            <a:ext cx="8529405" cy="27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7B1F5A-D14E-47A6-9F03-C369DBD5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3" y="1740895"/>
            <a:ext cx="7949682" cy="43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CF3A97-BEA1-46D3-BB07-2C898541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0" y="1979926"/>
            <a:ext cx="8812200" cy="39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7FCE39-32AD-4686-9B17-C5F046F9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9" y="1886731"/>
            <a:ext cx="8866682" cy="35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BC51E9-82B8-4598-AED9-11F5D16C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52" y="1843029"/>
            <a:ext cx="6858000" cy="4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27/3/2020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2E1ED8-F488-4E03-B700-1B7230F6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685280"/>
            <a:ext cx="8626839" cy="45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114</Orden>
    <Formato xmlns="8cf1b8fd-72df-4c21-8306-a5f720778edf">/Style%20Library/Images/ppt.svg</Forma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20909</TotalTime>
  <Words>390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DICIEMBRE 2019</dc:title>
  <dc:creator>CAMILO</dc:creator>
  <cp:lastModifiedBy>jesika.soto@outlook.com</cp:lastModifiedBy>
  <cp:revision>451</cp:revision>
  <cp:lastPrinted>2016-11-09T21:48:51Z</cp:lastPrinted>
  <dcterms:created xsi:type="dcterms:W3CDTF">2015-08-10T15:28:24Z</dcterms:created>
  <dcterms:modified xsi:type="dcterms:W3CDTF">2020-03-27T17:22:25Z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